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76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7" autoAdjust="0"/>
    <p:restoredTop sz="94660"/>
  </p:normalViewPr>
  <p:slideViewPr>
    <p:cSldViewPr>
      <p:cViewPr varScale="1">
        <p:scale>
          <a:sx n="65" d="100"/>
          <a:sy n="65" d="100"/>
        </p:scale>
        <p:origin x="-14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155E40-D3BE-4949-80CE-D1193A44A06D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4BECE-4E47-4C8E-9D56-B25EBE5CC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27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49876-DBE3-49D3-85AB-CC4BE6432C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8451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01E3B1-823D-485D-B023-BFF1E621E4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31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B1E3A-B9B8-4ADD-AED3-46F3A0BFBA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4667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8E7A723-05BC-453D-A414-8265AFAE9F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51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C5303E-2B0E-4D9F-8499-14F9226BD1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3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3FC0F-EC38-4321-9132-2D33EDD183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346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A161FD-FFDB-42AE-8916-1D338A6A7D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2993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1DD497-BE37-4433-97D1-DFCEF6FE50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9300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85ACE1-8B8C-4485-9CD3-83C607E4F3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5377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80C9A-7F88-44D5-AA18-DE9B8AED78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9914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06260-2F8A-4A93-A27F-A45800AA09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150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B8246-1965-4896-B885-D3CC2133C6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1560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EFE3C25-BA40-4F7B-ACA8-D8FCB1FEE93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sz="3200" dirty="0">
                <a:solidFill>
                  <a:schemeClr val="folHlink"/>
                </a:solidFill>
              </a:rPr>
              <a:t>Me llamo________ Clase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701</a:t>
            </a:r>
            <a:br>
              <a:rPr lang="en-US" altLang="en-US" sz="3200" dirty="0" smtClean="0">
                <a:solidFill>
                  <a:schemeClr val="folHlink"/>
                </a:solidFill>
              </a:rPr>
            </a:br>
            <a:r>
              <a:rPr lang="en-US" altLang="en-US" sz="32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3200" dirty="0">
                <a:solidFill>
                  <a:schemeClr val="folHlink"/>
                </a:solidFill>
              </a:rPr>
              <a:t>fecha es el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14 </a:t>
            </a:r>
            <a:r>
              <a:rPr lang="en-US" altLang="en-US" sz="3200" dirty="0">
                <a:solidFill>
                  <a:schemeClr val="folHlink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folHlink"/>
                </a:solidFill>
              </a:rPr>
              <a:t>noviembre</a:t>
            </a:r>
            <a:r>
              <a:rPr lang="en-US" altLang="en-US" sz="3200" dirty="0" smtClean="0">
                <a:solidFill>
                  <a:schemeClr val="folHlink"/>
                </a:solidFill>
              </a:rPr>
              <a:t> </a:t>
            </a:r>
            <a:r>
              <a:rPr lang="en-US" altLang="en-US" sz="3200" dirty="0">
                <a:solidFill>
                  <a:schemeClr val="folHlink"/>
                </a:solidFill>
              </a:rPr>
              <a:t>del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2017</a:t>
            </a:r>
            <a:endParaRPr lang="en-US" altLang="en-US" sz="32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5626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20: </a:t>
            </a:r>
            <a:r>
              <a:rPr lang="es-ES_tradnl" altLang="en-US" dirty="0"/>
              <a:t>¿Qué comes en un restaurante latino</a:t>
            </a:r>
            <a:r>
              <a:rPr lang="es-ES_tradnl" altLang="en-US" dirty="0" smtClean="0"/>
              <a:t>?</a:t>
            </a:r>
          </a:p>
          <a:p>
            <a:pPr>
              <a:buNone/>
            </a:pPr>
            <a:r>
              <a:rPr lang="es-ES_tradnl" altLang="en-US" sz="2800" i="1" dirty="0">
                <a:solidFill>
                  <a:srgbClr val="92D050"/>
                </a:solidFill>
              </a:rPr>
              <a:t>L.O.:  To </a:t>
            </a:r>
            <a:r>
              <a:rPr lang="es-ES_tradnl" altLang="en-US" sz="2800" i="1" dirty="0" err="1">
                <a:solidFill>
                  <a:srgbClr val="92D050"/>
                </a:solidFill>
              </a:rPr>
              <a:t>learn</a:t>
            </a:r>
            <a:r>
              <a:rPr lang="es-ES_tradnl" altLang="en-US" sz="2800" i="1" dirty="0">
                <a:solidFill>
                  <a:srgbClr val="92D050"/>
                </a:solidFill>
              </a:rPr>
              <a:t> restaurant and </a:t>
            </a:r>
            <a:r>
              <a:rPr lang="es-ES_tradnl" altLang="en-US" sz="2800" i="1" dirty="0" err="1">
                <a:solidFill>
                  <a:srgbClr val="92D050"/>
                </a:solidFill>
              </a:rPr>
              <a:t>meal</a:t>
            </a:r>
            <a:r>
              <a:rPr lang="es-ES_tradnl" altLang="en-US" sz="2800" i="1" dirty="0">
                <a:solidFill>
                  <a:srgbClr val="92D050"/>
                </a:solidFill>
              </a:rPr>
              <a:t> </a:t>
            </a:r>
            <a:r>
              <a:rPr lang="es-ES_tradnl" altLang="en-US" sz="2800" i="1" dirty="0" err="1">
                <a:solidFill>
                  <a:srgbClr val="92D050"/>
                </a:solidFill>
              </a:rPr>
              <a:t>taking</a:t>
            </a:r>
            <a:r>
              <a:rPr lang="es-ES_tradnl" altLang="en-US" sz="2800" i="1" dirty="0">
                <a:solidFill>
                  <a:srgbClr val="92D050"/>
                </a:solidFill>
              </a:rPr>
              <a:t> </a:t>
            </a:r>
            <a:r>
              <a:rPr lang="es-ES_tradnl" altLang="en-US" sz="2800" i="1" dirty="0" err="1">
                <a:solidFill>
                  <a:srgbClr val="92D050"/>
                </a:solidFill>
              </a:rPr>
              <a:t>vocabulary</a:t>
            </a:r>
            <a:endParaRPr lang="es-ES_tradnl" altLang="en-US" sz="2800" i="1" dirty="0">
              <a:solidFill>
                <a:srgbClr val="92D050"/>
              </a:solidFill>
            </a:endParaRPr>
          </a:p>
          <a:p>
            <a:pPr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 </a:t>
            </a:r>
            <a:r>
              <a:rPr lang="es-ES_tradnl" altLang="en-US" b="1" dirty="0" smtClean="0">
                <a:solidFill>
                  <a:srgbClr val="FFC000"/>
                </a:solidFill>
              </a:rPr>
              <a:t>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responde:</a:t>
            </a:r>
          </a:p>
          <a:p>
            <a:pPr marL="514350" indent="-514350">
              <a:buFontTx/>
              <a:buAutoNum type="arabicPeriod"/>
            </a:pPr>
            <a:r>
              <a:rPr lang="es-ES_tradnl" altLang="en-US" dirty="0" smtClean="0"/>
              <a:t>¿Qué desayunas en la mañana?</a:t>
            </a:r>
          </a:p>
          <a:p>
            <a:pPr marL="514350" indent="-514350">
              <a:buFontTx/>
              <a:buAutoNum type="arabicPeriod"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/>
              <a:t>2. </a:t>
            </a:r>
            <a:r>
              <a:rPr lang="es-ES_tradnl" altLang="en-US" dirty="0" smtClean="0"/>
              <a:t>¿Qué bebes cuando tienes sed?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/>
              <a:t>3. </a:t>
            </a:r>
            <a:r>
              <a:rPr lang="es-ES_tradnl" altLang="en-US" dirty="0" smtClean="0"/>
              <a:t>¿Cuál es tu postre favorito?</a:t>
            </a:r>
          </a:p>
          <a:p>
            <a:pPr>
              <a:buFontTx/>
              <a:buNone/>
            </a:pPr>
            <a:r>
              <a:rPr lang="es-ES_tradnl" altLang="en-US" dirty="0" smtClean="0"/>
              <a:t>4</a:t>
            </a:r>
            <a:r>
              <a:rPr lang="es-ES_tradnl" altLang="en-US" dirty="0"/>
              <a:t>. </a:t>
            </a:r>
            <a:r>
              <a:rPr lang="es-ES_tradnl" altLang="en-US" dirty="0" smtClean="0"/>
              <a:t>¿Te gusta comer pescado o pollo?  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525963"/>
          </a:xfrm>
        </p:spPr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</a:t>
            </a:r>
            <a:r>
              <a:rPr lang="en-US" dirty="0" smtClean="0"/>
              <a:t> p. 131 (1-8)</a:t>
            </a:r>
          </a:p>
        </p:txBody>
      </p:sp>
    </p:spTree>
    <p:extLst>
      <p:ext uri="{BB962C8B-B14F-4D97-AF65-F5344CB8AC3E}">
        <p14:creationId xmlns:p14="http://schemas.microsoft.com/office/powerpoint/2010/main" val="288356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11508</TotalTime>
  <Words>80</Words>
  <Application>Microsoft Office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llamo________ Clase 701 La fecha es el 14 de noviembre del 2017</vt:lpstr>
      <vt:lpstr>Practica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 Clase 11 im La fecha es el 8 de marzo del 2011</dc:title>
  <dc:creator>Helen Zumaeta</dc:creator>
  <cp:lastModifiedBy>Helen Zumaeta</cp:lastModifiedBy>
  <cp:revision>41</cp:revision>
  <cp:lastPrinted>2014-11-10T14:03:06Z</cp:lastPrinted>
  <dcterms:created xsi:type="dcterms:W3CDTF">2011-03-07T20:43:57Z</dcterms:created>
  <dcterms:modified xsi:type="dcterms:W3CDTF">2017-11-15T18:06:01Z</dcterms:modified>
</cp:coreProperties>
</file>